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8"/>
  </p:notesMasterIdLst>
  <p:sldIdLst>
    <p:sldId id="256" r:id="rId2"/>
    <p:sldId id="261" r:id="rId3"/>
    <p:sldId id="263" r:id="rId4"/>
    <p:sldId id="262" r:id="rId5"/>
    <p:sldId id="264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754" y="-149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CC2C9-703F-470D-BF56-11EE3F357D70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2F21446-13BB-4A72-B6A1-9A106AB8E3A4}">
      <dgm:prSet phldrT="[Текст]"/>
      <dgm:spPr/>
      <dgm:t>
        <a:bodyPr/>
        <a:lstStyle/>
        <a:p>
          <a:r>
            <a:rPr lang="ru-RU" dirty="0" smtClean="0"/>
            <a:t>Работа со школьниками</a:t>
          </a:r>
          <a:endParaRPr lang="ru-RU" dirty="0"/>
        </a:p>
      </dgm:t>
    </dgm:pt>
    <dgm:pt modelId="{C69A4CFE-FBDD-4D6A-AE2A-13328A7EB243}" type="parTrans" cxnId="{4909565B-4277-4CD6-9579-20A84F4CFB78}">
      <dgm:prSet/>
      <dgm:spPr/>
      <dgm:t>
        <a:bodyPr/>
        <a:lstStyle/>
        <a:p>
          <a:endParaRPr lang="ru-RU"/>
        </a:p>
      </dgm:t>
    </dgm:pt>
    <dgm:pt modelId="{A3DD4306-5165-4EF1-AC35-21B32C1534B4}" type="sibTrans" cxnId="{4909565B-4277-4CD6-9579-20A84F4CFB78}">
      <dgm:prSet/>
      <dgm:spPr/>
      <dgm:t>
        <a:bodyPr/>
        <a:lstStyle/>
        <a:p>
          <a:endParaRPr lang="ru-RU"/>
        </a:p>
      </dgm:t>
    </dgm:pt>
    <dgm:pt modelId="{F77C5392-4EA9-4123-9502-3D21E53FC2B2}">
      <dgm:prSet phldrT="[Текст]"/>
      <dgm:spPr/>
      <dgm:t>
        <a:bodyPr/>
        <a:lstStyle/>
        <a:p>
          <a:r>
            <a:rPr lang="ru-RU" dirty="0" smtClean="0"/>
            <a:t>Поиск абитуриентов</a:t>
          </a:r>
          <a:endParaRPr lang="ru-RU" dirty="0"/>
        </a:p>
      </dgm:t>
    </dgm:pt>
    <dgm:pt modelId="{6AFF787C-0858-43E0-ABE0-167071474611}" type="parTrans" cxnId="{21A9E8C8-A065-49F1-8C81-5ECC14349186}">
      <dgm:prSet/>
      <dgm:spPr/>
      <dgm:t>
        <a:bodyPr/>
        <a:lstStyle/>
        <a:p>
          <a:endParaRPr lang="ru-RU"/>
        </a:p>
      </dgm:t>
    </dgm:pt>
    <dgm:pt modelId="{7CFE3615-8F4A-4645-B8CB-5DAA5530A6DD}" type="sibTrans" cxnId="{21A9E8C8-A065-49F1-8C81-5ECC14349186}">
      <dgm:prSet/>
      <dgm:spPr/>
      <dgm:t>
        <a:bodyPr/>
        <a:lstStyle/>
        <a:p>
          <a:endParaRPr lang="ru-RU"/>
        </a:p>
      </dgm:t>
    </dgm:pt>
    <dgm:pt modelId="{545F4C2B-2B8E-4ED4-AA34-E2A115E8C8F3}">
      <dgm:prSet phldrT="[Текст]"/>
      <dgm:spPr/>
      <dgm:t>
        <a:bodyPr/>
        <a:lstStyle/>
        <a:p>
          <a:r>
            <a:rPr lang="ru-RU" dirty="0" smtClean="0"/>
            <a:t>Образовательная деятельность</a:t>
          </a:r>
          <a:endParaRPr lang="ru-RU" dirty="0"/>
        </a:p>
      </dgm:t>
    </dgm:pt>
    <dgm:pt modelId="{449B7748-0577-4B35-80CB-B7432972E1F5}" type="parTrans" cxnId="{7B7974F3-3B01-4DA3-AA35-464BDF64CCCA}">
      <dgm:prSet/>
      <dgm:spPr/>
      <dgm:t>
        <a:bodyPr/>
        <a:lstStyle/>
        <a:p>
          <a:endParaRPr lang="ru-RU"/>
        </a:p>
      </dgm:t>
    </dgm:pt>
    <dgm:pt modelId="{7A19DDCA-962C-4EC3-B51D-821E3AB3D723}" type="sibTrans" cxnId="{7B7974F3-3B01-4DA3-AA35-464BDF64CCCA}">
      <dgm:prSet/>
      <dgm:spPr/>
      <dgm:t>
        <a:bodyPr/>
        <a:lstStyle/>
        <a:p>
          <a:endParaRPr lang="ru-RU"/>
        </a:p>
      </dgm:t>
    </dgm:pt>
    <dgm:pt modelId="{5B6477EE-36A9-4FEC-AEE3-33BE9AD7B630}">
      <dgm:prSet phldrT="[Текст]"/>
      <dgm:spPr/>
      <dgm:t>
        <a:bodyPr/>
        <a:lstStyle/>
        <a:p>
          <a:r>
            <a:rPr lang="ru-RU" dirty="0" smtClean="0"/>
            <a:t>Рекомендации по программам дисциплин</a:t>
          </a:r>
          <a:endParaRPr lang="ru-RU" dirty="0"/>
        </a:p>
      </dgm:t>
    </dgm:pt>
    <dgm:pt modelId="{417DF294-81B6-4ECC-93F4-E47E15389949}" type="parTrans" cxnId="{0550096B-7862-48DC-AF26-8CC777065C5B}">
      <dgm:prSet/>
      <dgm:spPr/>
      <dgm:t>
        <a:bodyPr/>
        <a:lstStyle/>
        <a:p>
          <a:endParaRPr lang="ru-RU"/>
        </a:p>
      </dgm:t>
    </dgm:pt>
    <dgm:pt modelId="{8D1D479A-77E7-45A3-ADFD-CB2AE2A2F0FA}" type="sibTrans" cxnId="{0550096B-7862-48DC-AF26-8CC777065C5B}">
      <dgm:prSet/>
      <dgm:spPr/>
      <dgm:t>
        <a:bodyPr/>
        <a:lstStyle/>
        <a:p>
          <a:endParaRPr lang="ru-RU"/>
        </a:p>
      </dgm:t>
    </dgm:pt>
    <dgm:pt modelId="{5CDFD4E5-DBC8-47BF-A33C-1ABE40603932}">
      <dgm:prSet phldrT="[Текст]"/>
      <dgm:spPr/>
      <dgm:t>
        <a:bodyPr/>
        <a:lstStyle/>
        <a:p>
          <a:r>
            <a:rPr lang="ru-RU" dirty="0" smtClean="0"/>
            <a:t>Работа по подготовке целевых студентов</a:t>
          </a:r>
          <a:endParaRPr lang="ru-RU" dirty="0"/>
        </a:p>
      </dgm:t>
    </dgm:pt>
    <dgm:pt modelId="{3BB10361-1700-48FC-8D84-3F4FED55C866}" type="parTrans" cxnId="{F35A1A31-FB32-4152-8F72-8DEC1F2E863C}">
      <dgm:prSet/>
      <dgm:spPr/>
      <dgm:t>
        <a:bodyPr/>
        <a:lstStyle/>
        <a:p>
          <a:endParaRPr lang="ru-RU"/>
        </a:p>
      </dgm:t>
    </dgm:pt>
    <dgm:pt modelId="{448AF225-E76A-4CFF-880D-298114F3554C}" type="sibTrans" cxnId="{F35A1A31-FB32-4152-8F72-8DEC1F2E863C}">
      <dgm:prSet/>
      <dgm:spPr/>
      <dgm:t>
        <a:bodyPr/>
        <a:lstStyle/>
        <a:p>
          <a:endParaRPr lang="ru-RU"/>
        </a:p>
      </dgm:t>
    </dgm:pt>
    <dgm:pt modelId="{8FE7BE69-1F61-4A92-A373-19F2150119CD}">
      <dgm:prSet phldrT="[Текст]"/>
      <dgm:spPr/>
      <dgm:t>
        <a:bodyPr/>
        <a:lstStyle/>
        <a:p>
          <a:r>
            <a:rPr lang="ru-RU" dirty="0" smtClean="0"/>
            <a:t>Практика</a:t>
          </a:r>
          <a:endParaRPr lang="ru-RU" dirty="0"/>
        </a:p>
      </dgm:t>
    </dgm:pt>
    <dgm:pt modelId="{A36637C7-147A-4228-B28F-9A8B613E43CA}" type="parTrans" cxnId="{524CBC66-6219-467F-8F58-5046B38D2396}">
      <dgm:prSet/>
      <dgm:spPr/>
      <dgm:t>
        <a:bodyPr/>
        <a:lstStyle/>
        <a:p>
          <a:endParaRPr lang="ru-RU"/>
        </a:p>
      </dgm:t>
    </dgm:pt>
    <dgm:pt modelId="{82B1BE58-6C54-4A34-85C2-5AE8AE510CD9}" type="sibTrans" cxnId="{524CBC66-6219-467F-8F58-5046B38D2396}">
      <dgm:prSet/>
      <dgm:spPr/>
      <dgm:t>
        <a:bodyPr/>
        <a:lstStyle/>
        <a:p>
          <a:endParaRPr lang="ru-RU"/>
        </a:p>
      </dgm:t>
    </dgm:pt>
    <dgm:pt modelId="{C417EB86-96EE-4C1F-8AD0-FED3AB6B0B4B}">
      <dgm:prSet phldrT="[Текст]"/>
      <dgm:spPr/>
      <dgm:t>
        <a:bodyPr/>
        <a:lstStyle/>
        <a:p>
          <a:r>
            <a:rPr lang="ru-RU" dirty="0" smtClean="0"/>
            <a:t>Научная деятельность</a:t>
          </a:r>
          <a:endParaRPr lang="ru-RU" dirty="0"/>
        </a:p>
      </dgm:t>
    </dgm:pt>
    <dgm:pt modelId="{B81E720D-3515-40A8-94C2-4AF3299F963C}" type="parTrans" cxnId="{B7B07985-6A9C-4EB1-B396-DD6B48678D2A}">
      <dgm:prSet/>
      <dgm:spPr/>
      <dgm:t>
        <a:bodyPr/>
        <a:lstStyle/>
        <a:p>
          <a:endParaRPr lang="ru-RU"/>
        </a:p>
      </dgm:t>
    </dgm:pt>
    <dgm:pt modelId="{C0F1B876-A43F-4A25-9078-CAF7C4DD5D06}" type="sibTrans" cxnId="{B7B07985-6A9C-4EB1-B396-DD6B48678D2A}">
      <dgm:prSet/>
      <dgm:spPr/>
      <dgm:t>
        <a:bodyPr/>
        <a:lstStyle/>
        <a:p>
          <a:endParaRPr lang="ru-RU"/>
        </a:p>
      </dgm:t>
    </dgm:pt>
    <dgm:pt modelId="{3B363BC7-83C3-4E52-9374-2D8E52719D5F}">
      <dgm:prSet phldrT="[Текст]"/>
      <dgm:spPr/>
      <dgm:t>
        <a:bodyPr/>
        <a:lstStyle/>
        <a:p>
          <a:r>
            <a:rPr lang="ru-RU" dirty="0" smtClean="0"/>
            <a:t>НИР и ОКР</a:t>
          </a:r>
          <a:endParaRPr lang="ru-RU" dirty="0"/>
        </a:p>
      </dgm:t>
    </dgm:pt>
    <dgm:pt modelId="{B5CB74F3-1D0E-4C7C-AC2D-1F704ACCEB77}" type="parTrans" cxnId="{B3D0A4CF-5DB9-4C38-BB31-54A05716A434}">
      <dgm:prSet/>
      <dgm:spPr/>
      <dgm:t>
        <a:bodyPr/>
        <a:lstStyle/>
        <a:p>
          <a:endParaRPr lang="ru-RU"/>
        </a:p>
      </dgm:t>
    </dgm:pt>
    <dgm:pt modelId="{E999C5F8-928F-4657-9BBF-F705CDA05C9C}" type="sibTrans" cxnId="{B3D0A4CF-5DB9-4C38-BB31-54A05716A434}">
      <dgm:prSet/>
      <dgm:spPr/>
      <dgm:t>
        <a:bodyPr/>
        <a:lstStyle/>
        <a:p>
          <a:endParaRPr lang="ru-RU"/>
        </a:p>
      </dgm:t>
    </dgm:pt>
    <dgm:pt modelId="{58D23009-B375-465D-80A5-42656A20F37C}">
      <dgm:prSet phldrT="[Текст]"/>
      <dgm:spPr/>
      <dgm:t>
        <a:bodyPr/>
        <a:lstStyle/>
        <a:p>
          <a:r>
            <a:rPr lang="ru-RU" dirty="0" smtClean="0"/>
            <a:t>Повышение квалификации и переподготовка</a:t>
          </a:r>
          <a:endParaRPr lang="ru-RU" dirty="0"/>
        </a:p>
      </dgm:t>
    </dgm:pt>
    <dgm:pt modelId="{09792BEE-CAD2-4842-A661-AD22A24A100F}" type="parTrans" cxnId="{81EAA308-2279-46D1-9F1A-A1A04A0BD249}">
      <dgm:prSet/>
      <dgm:spPr/>
      <dgm:t>
        <a:bodyPr/>
        <a:lstStyle/>
        <a:p>
          <a:endParaRPr lang="ru-RU"/>
        </a:p>
      </dgm:t>
    </dgm:pt>
    <dgm:pt modelId="{15F8C134-EDFD-4D2C-9AA4-F60B664F5743}" type="sibTrans" cxnId="{81EAA308-2279-46D1-9F1A-A1A04A0BD249}">
      <dgm:prSet/>
      <dgm:spPr/>
      <dgm:t>
        <a:bodyPr/>
        <a:lstStyle/>
        <a:p>
          <a:endParaRPr lang="ru-RU"/>
        </a:p>
      </dgm:t>
    </dgm:pt>
    <dgm:pt modelId="{A3CA3C63-24E7-4CEF-ABF4-0964A65E0F48}">
      <dgm:prSet phldrT="[Текст]"/>
      <dgm:spPr/>
      <dgm:t>
        <a:bodyPr/>
        <a:lstStyle/>
        <a:p>
          <a:r>
            <a:rPr lang="ru-RU" dirty="0" smtClean="0"/>
            <a:t>Повышение квалификации ППС</a:t>
          </a:r>
          <a:endParaRPr lang="ru-RU" dirty="0"/>
        </a:p>
      </dgm:t>
    </dgm:pt>
    <dgm:pt modelId="{E0BB3289-23ED-4526-A4D8-C2B37B2364C2}" type="parTrans" cxnId="{1CE30533-D3EC-4AAD-BD31-12B8FC3F1113}">
      <dgm:prSet/>
      <dgm:spPr/>
      <dgm:t>
        <a:bodyPr/>
        <a:lstStyle/>
        <a:p>
          <a:endParaRPr lang="ru-RU"/>
        </a:p>
      </dgm:t>
    </dgm:pt>
    <dgm:pt modelId="{4647D8AF-E20E-48DA-B524-F8F9669956AA}" type="sibTrans" cxnId="{1CE30533-D3EC-4AAD-BD31-12B8FC3F1113}">
      <dgm:prSet/>
      <dgm:spPr/>
      <dgm:t>
        <a:bodyPr/>
        <a:lstStyle/>
        <a:p>
          <a:endParaRPr lang="ru-RU"/>
        </a:p>
      </dgm:t>
    </dgm:pt>
    <dgm:pt modelId="{B7737E65-FD58-4E75-B8A6-A5C0463509EA}">
      <dgm:prSet phldrT="[Текст]"/>
      <dgm:spPr/>
      <dgm:t>
        <a:bodyPr/>
        <a:lstStyle/>
        <a:p>
          <a:r>
            <a:rPr lang="ru-RU" dirty="0" smtClean="0"/>
            <a:t>Экскурсии</a:t>
          </a:r>
          <a:endParaRPr lang="ru-RU" dirty="0"/>
        </a:p>
      </dgm:t>
    </dgm:pt>
    <dgm:pt modelId="{66A543E5-C3A2-41D1-9A5E-2899D9D11F23}" type="parTrans" cxnId="{6CFAE1DE-D33C-4CBE-91A3-F507205AC189}">
      <dgm:prSet/>
      <dgm:spPr/>
      <dgm:t>
        <a:bodyPr/>
        <a:lstStyle/>
        <a:p>
          <a:endParaRPr lang="ru-RU"/>
        </a:p>
      </dgm:t>
    </dgm:pt>
    <dgm:pt modelId="{5ACCF6E1-4CFD-49D7-9E49-816027B914D8}" type="sibTrans" cxnId="{6CFAE1DE-D33C-4CBE-91A3-F507205AC189}">
      <dgm:prSet/>
      <dgm:spPr/>
      <dgm:t>
        <a:bodyPr/>
        <a:lstStyle/>
        <a:p>
          <a:endParaRPr lang="ru-RU"/>
        </a:p>
      </dgm:t>
    </dgm:pt>
    <dgm:pt modelId="{B694AD97-8C3B-4F0E-8B56-2F71A9389218}">
      <dgm:prSet phldrT="[Текст]"/>
      <dgm:spPr/>
      <dgm:t>
        <a:bodyPr/>
        <a:lstStyle/>
        <a:p>
          <a:r>
            <a:rPr lang="ru-RU" dirty="0" smtClean="0"/>
            <a:t>И т. д.</a:t>
          </a:r>
          <a:endParaRPr lang="ru-RU" dirty="0"/>
        </a:p>
      </dgm:t>
    </dgm:pt>
    <dgm:pt modelId="{45C0D62C-B32D-41BF-B3A3-03F7B150FBF2}" type="parTrans" cxnId="{8FECDD52-9A49-4E87-96EF-C3A009ADE295}">
      <dgm:prSet/>
      <dgm:spPr/>
      <dgm:t>
        <a:bodyPr/>
        <a:lstStyle/>
        <a:p>
          <a:endParaRPr lang="ru-RU"/>
        </a:p>
      </dgm:t>
    </dgm:pt>
    <dgm:pt modelId="{85C645B8-8834-4A67-883C-668066F2CAC4}" type="sibTrans" cxnId="{8FECDD52-9A49-4E87-96EF-C3A009ADE295}">
      <dgm:prSet/>
      <dgm:spPr/>
      <dgm:t>
        <a:bodyPr/>
        <a:lstStyle/>
        <a:p>
          <a:endParaRPr lang="ru-RU"/>
        </a:p>
      </dgm:t>
    </dgm:pt>
    <dgm:pt modelId="{F4FC4D4F-2AC9-406D-B787-94FBDFD639C6}">
      <dgm:prSet phldrT="[Текст]"/>
      <dgm:spPr/>
      <dgm:t>
        <a:bodyPr/>
        <a:lstStyle/>
        <a:p>
          <a:r>
            <a:rPr lang="ru-RU" dirty="0" smtClean="0"/>
            <a:t>И т. д.</a:t>
          </a:r>
          <a:endParaRPr lang="ru-RU" dirty="0"/>
        </a:p>
      </dgm:t>
    </dgm:pt>
    <dgm:pt modelId="{D0DF39F2-C169-41FB-BF23-4A450F593979}" type="parTrans" cxnId="{B6ADC98F-44FD-4AC7-BC8B-4EC1B0B074E1}">
      <dgm:prSet/>
      <dgm:spPr/>
      <dgm:t>
        <a:bodyPr/>
        <a:lstStyle/>
        <a:p>
          <a:endParaRPr lang="ru-RU"/>
        </a:p>
      </dgm:t>
    </dgm:pt>
    <dgm:pt modelId="{5F2941B1-F3C3-4730-802F-FDB79BF164F1}" type="sibTrans" cxnId="{B6ADC98F-44FD-4AC7-BC8B-4EC1B0B074E1}">
      <dgm:prSet/>
      <dgm:spPr/>
      <dgm:t>
        <a:bodyPr/>
        <a:lstStyle/>
        <a:p>
          <a:endParaRPr lang="ru-RU"/>
        </a:p>
      </dgm:t>
    </dgm:pt>
    <dgm:pt modelId="{E4DEE664-993B-4E55-8808-2AEA5E674774}">
      <dgm:prSet phldrT="[Текст]"/>
      <dgm:spPr/>
      <dgm:t>
        <a:bodyPr/>
        <a:lstStyle/>
        <a:p>
          <a:r>
            <a:rPr lang="ru-RU" dirty="0" smtClean="0"/>
            <a:t>Конференции</a:t>
          </a:r>
          <a:endParaRPr lang="ru-RU" dirty="0"/>
        </a:p>
      </dgm:t>
    </dgm:pt>
    <dgm:pt modelId="{32CEDDA4-F025-4B97-90B9-BD5679E4077C}" type="parTrans" cxnId="{F29DFB68-9750-46F3-9EA7-837DF5E2F62A}">
      <dgm:prSet/>
      <dgm:spPr/>
      <dgm:t>
        <a:bodyPr/>
        <a:lstStyle/>
        <a:p>
          <a:endParaRPr lang="ru-RU"/>
        </a:p>
      </dgm:t>
    </dgm:pt>
    <dgm:pt modelId="{7746714C-D9A9-4BF5-99A6-63370AF79695}" type="sibTrans" cxnId="{F29DFB68-9750-46F3-9EA7-837DF5E2F62A}">
      <dgm:prSet/>
      <dgm:spPr/>
      <dgm:t>
        <a:bodyPr/>
        <a:lstStyle/>
        <a:p>
          <a:endParaRPr lang="ru-RU"/>
        </a:p>
      </dgm:t>
    </dgm:pt>
    <dgm:pt modelId="{9E00FCDC-BDFB-4F0C-8C7F-B25D56787F1C}">
      <dgm:prSet phldrT="[Текст]"/>
      <dgm:spPr/>
      <dgm:t>
        <a:bodyPr/>
        <a:lstStyle/>
        <a:p>
          <a:r>
            <a:rPr lang="ru-RU" dirty="0" smtClean="0"/>
            <a:t>И т. д.</a:t>
          </a:r>
          <a:endParaRPr lang="ru-RU" dirty="0"/>
        </a:p>
      </dgm:t>
    </dgm:pt>
    <dgm:pt modelId="{39C24C6A-C9AA-42EF-AA58-4894119BEE73}" type="parTrans" cxnId="{30A0F651-A7D8-4ED3-BE7C-E698265D126E}">
      <dgm:prSet/>
      <dgm:spPr/>
      <dgm:t>
        <a:bodyPr/>
        <a:lstStyle/>
        <a:p>
          <a:endParaRPr lang="ru-RU"/>
        </a:p>
      </dgm:t>
    </dgm:pt>
    <dgm:pt modelId="{5752E048-B097-4550-BA62-1CEEF14C0401}" type="sibTrans" cxnId="{30A0F651-A7D8-4ED3-BE7C-E698265D126E}">
      <dgm:prSet/>
      <dgm:spPr/>
      <dgm:t>
        <a:bodyPr/>
        <a:lstStyle/>
        <a:p>
          <a:endParaRPr lang="ru-RU"/>
        </a:p>
      </dgm:t>
    </dgm:pt>
    <dgm:pt modelId="{892FC3F4-EE4C-455E-BDB1-D2230FC35B3F}">
      <dgm:prSet phldrT="[Текст]"/>
      <dgm:spPr/>
      <dgm:t>
        <a:bodyPr/>
        <a:lstStyle/>
        <a:p>
          <a:r>
            <a:rPr lang="ru-RU" dirty="0" smtClean="0"/>
            <a:t>Повышение квалификации сотрудников Организаций</a:t>
          </a:r>
          <a:endParaRPr lang="ru-RU" dirty="0"/>
        </a:p>
      </dgm:t>
    </dgm:pt>
    <dgm:pt modelId="{3D97AF71-1C03-402F-8640-7F7996341809}" type="parTrans" cxnId="{5493A219-AA45-4A84-B614-A592B5D3A1DC}">
      <dgm:prSet/>
      <dgm:spPr/>
      <dgm:t>
        <a:bodyPr/>
        <a:lstStyle/>
        <a:p>
          <a:endParaRPr lang="ru-RU"/>
        </a:p>
      </dgm:t>
    </dgm:pt>
    <dgm:pt modelId="{103C3905-87B3-4A02-B4C7-A7E6A9A0B4EE}" type="sibTrans" cxnId="{5493A219-AA45-4A84-B614-A592B5D3A1DC}">
      <dgm:prSet/>
      <dgm:spPr/>
      <dgm:t>
        <a:bodyPr/>
        <a:lstStyle/>
        <a:p>
          <a:endParaRPr lang="ru-RU"/>
        </a:p>
      </dgm:t>
    </dgm:pt>
    <dgm:pt modelId="{14D147D5-E84C-4943-9FA3-0865E5B58754}">
      <dgm:prSet phldrT="[Текст]"/>
      <dgm:spPr/>
      <dgm:t>
        <a:bodyPr/>
        <a:lstStyle/>
        <a:p>
          <a:r>
            <a:rPr lang="ru-RU" dirty="0" smtClean="0"/>
            <a:t>Согласование тем дипломных и курсовых проектов</a:t>
          </a:r>
          <a:endParaRPr lang="ru-RU" dirty="0"/>
        </a:p>
      </dgm:t>
    </dgm:pt>
    <dgm:pt modelId="{02B43A0A-24B1-429F-9666-BC5A720659AF}" type="parTrans" cxnId="{C4D4ABC9-F2B2-45FB-8B05-214B650937E1}">
      <dgm:prSet/>
      <dgm:spPr/>
      <dgm:t>
        <a:bodyPr/>
        <a:lstStyle/>
        <a:p>
          <a:endParaRPr lang="ru-RU"/>
        </a:p>
      </dgm:t>
    </dgm:pt>
    <dgm:pt modelId="{4769DE95-9559-46B5-AF5A-BF7EE25D2475}" type="sibTrans" cxnId="{C4D4ABC9-F2B2-45FB-8B05-214B650937E1}">
      <dgm:prSet/>
      <dgm:spPr/>
      <dgm:t>
        <a:bodyPr/>
        <a:lstStyle/>
        <a:p>
          <a:endParaRPr lang="ru-RU"/>
        </a:p>
      </dgm:t>
    </dgm:pt>
    <dgm:pt modelId="{F082842F-A9AD-4BE4-8962-0E1C12D44F84}">
      <dgm:prSet phldrT="[Текст]"/>
      <dgm:spPr/>
      <dgm:t>
        <a:bodyPr/>
        <a:lstStyle/>
        <a:p>
          <a:r>
            <a:rPr lang="ru-RU" dirty="0" smtClean="0"/>
            <a:t>И т. д.</a:t>
          </a:r>
          <a:endParaRPr lang="ru-RU" dirty="0"/>
        </a:p>
      </dgm:t>
    </dgm:pt>
    <dgm:pt modelId="{B8F43D1B-6B1C-49EE-8A4B-B8717BDFD2EA}" type="parTrans" cxnId="{BDE8B017-06AD-4F99-8C97-98ED2DDF5A14}">
      <dgm:prSet/>
      <dgm:spPr/>
      <dgm:t>
        <a:bodyPr/>
        <a:lstStyle/>
        <a:p>
          <a:endParaRPr lang="ru-RU"/>
        </a:p>
      </dgm:t>
    </dgm:pt>
    <dgm:pt modelId="{67350129-0787-452E-9400-B3DC93899F95}" type="sibTrans" cxnId="{BDE8B017-06AD-4F99-8C97-98ED2DDF5A14}">
      <dgm:prSet/>
      <dgm:spPr/>
      <dgm:t>
        <a:bodyPr/>
        <a:lstStyle/>
        <a:p>
          <a:endParaRPr lang="ru-RU"/>
        </a:p>
      </dgm:t>
    </dgm:pt>
    <dgm:pt modelId="{770E1BF8-3FD9-4F68-9304-E57D6C5252C1}">
      <dgm:prSet phldrT="[Текст]"/>
      <dgm:spPr/>
      <dgm:t>
        <a:bodyPr/>
        <a:lstStyle/>
        <a:p>
          <a:r>
            <a:rPr lang="ru-RU" dirty="0" smtClean="0"/>
            <a:t>Методы и методики </a:t>
          </a:r>
          <a:endParaRPr lang="ru-RU" dirty="0"/>
        </a:p>
      </dgm:t>
    </dgm:pt>
    <dgm:pt modelId="{512B287C-7F02-4759-8A36-5528C5A3C31C}" type="parTrans" cxnId="{B43E21CF-B28D-45D2-844F-6062169FD599}">
      <dgm:prSet/>
      <dgm:spPr/>
      <dgm:t>
        <a:bodyPr/>
        <a:lstStyle/>
        <a:p>
          <a:endParaRPr lang="ru-RU"/>
        </a:p>
      </dgm:t>
    </dgm:pt>
    <dgm:pt modelId="{F3A932FD-3236-4DD9-B3BF-5B92CC3B8109}" type="sibTrans" cxnId="{B43E21CF-B28D-45D2-844F-6062169FD599}">
      <dgm:prSet/>
      <dgm:spPr/>
      <dgm:t>
        <a:bodyPr/>
        <a:lstStyle/>
        <a:p>
          <a:endParaRPr lang="ru-RU"/>
        </a:p>
      </dgm:t>
    </dgm:pt>
    <dgm:pt modelId="{0ED0AE0D-7EF9-4FA2-A25F-728076612E24}">
      <dgm:prSet phldrT="[Текст]"/>
      <dgm:spPr/>
      <dgm:t>
        <a:bodyPr/>
        <a:lstStyle/>
        <a:p>
          <a:r>
            <a:rPr lang="ru-RU" dirty="0" smtClean="0"/>
            <a:t>И т.д.</a:t>
          </a:r>
          <a:endParaRPr lang="ru-RU" dirty="0"/>
        </a:p>
      </dgm:t>
    </dgm:pt>
    <dgm:pt modelId="{CB0E620D-1417-44FB-A7DE-B4CFE9293FB4}" type="parTrans" cxnId="{8E302353-6974-4EE2-B7FB-6795E7FD8408}">
      <dgm:prSet/>
      <dgm:spPr/>
      <dgm:t>
        <a:bodyPr/>
        <a:lstStyle/>
        <a:p>
          <a:endParaRPr lang="ru-RU"/>
        </a:p>
      </dgm:t>
    </dgm:pt>
    <dgm:pt modelId="{05BB573A-B282-458C-9C6B-456F4CB513B7}" type="sibTrans" cxnId="{8E302353-6974-4EE2-B7FB-6795E7FD8408}">
      <dgm:prSet/>
      <dgm:spPr/>
      <dgm:t>
        <a:bodyPr/>
        <a:lstStyle/>
        <a:p>
          <a:endParaRPr lang="ru-RU"/>
        </a:p>
      </dgm:t>
    </dgm:pt>
    <dgm:pt modelId="{47A98F21-EA86-4D4A-ACCB-540F4C18E5ED}" type="pres">
      <dgm:prSet presAssocID="{2E6CC2C9-703F-470D-BF56-11EE3F357D7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03D7EF-0E9A-4BC3-8103-C5EF58FAA9EF}" type="pres">
      <dgm:prSet presAssocID="{F2F21446-13BB-4A72-B6A1-9A106AB8E3A4}" presName="linNode" presStyleCnt="0"/>
      <dgm:spPr/>
    </dgm:pt>
    <dgm:pt modelId="{2312C6AB-1BE0-44B8-961F-D6D39B9AD73E}" type="pres">
      <dgm:prSet presAssocID="{F2F21446-13BB-4A72-B6A1-9A106AB8E3A4}" presName="parentShp" presStyleLbl="node1" presStyleIdx="0" presStyleCnt="5" custScaleX="124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7F0F7-3AB0-4B4E-B61A-4DC30ACEF183}" type="pres">
      <dgm:prSet presAssocID="{F2F21446-13BB-4A72-B6A1-9A106AB8E3A4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22257-6CA3-4644-89DD-9D717B730C0F}" type="pres">
      <dgm:prSet presAssocID="{A3DD4306-5165-4EF1-AC35-21B32C1534B4}" presName="spacing" presStyleCnt="0"/>
      <dgm:spPr/>
    </dgm:pt>
    <dgm:pt modelId="{E5EBA3AA-826D-425F-BF79-42BA8C3DD2ED}" type="pres">
      <dgm:prSet presAssocID="{5CDFD4E5-DBC8-47BF-A33C-1ABE40603932}" presName="linNode" presStyleCnt="0"/>
      <dgm:spPr/>
    </dgm:pt>
    <dgm:pt modelId="{65E8674A-1B67-4C2D-BD17-5299A6159242}" type="pres">
      <dgm:prSet presAssocID="{5CDFD4E5-DBC8-47BF-A33C-1ABE40603932}" presName="parentShp" presStyleLbl="node1" presStyleIdx="1" presStyleCnt="5" custScaleX="124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39661-BAFB-412B-9017-5D5C6D6DFD66}" type="pres">
      <dgm:prSet presAssocID="{5CDFD4E5-DBC8-47BF-A33C-1ABE40603932}" presName="childShp" presStyleLbl="bgAccFollowNode1" presStyleIdx="1" presStyleCnt="5" custLinFactNeighborY="2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98809-3300-4797-ABF1-953606103CC0}" type="pres">
      <dgm:prSet presAssocID="{448AF225-E76A-4CFF-880D-298114F3554C}" presName="spacing" presStyleCnt="0"/>
      <dgm:spPr/>
    </dgm:pt>
    <dgm:pt modelId="{32F0E890-92BA-4347-B142-D4B851623A07}" type="pres">
      <dgm:prSet presAssocID="{545F4C2B-2B8E-4ED4-AA34-E2A115E8C8F3}" presName="linNode" presStyleCnt="0"/>
      <dgm:spPr/>
    </dgm:pt>
    <dgm:pt modelId="{CEF9B2DD-C2F6-41ED-95D3-FC9C3C1C26B0}" type="pres">
      <dgm:prSet presAssocID="{545F4C2B-2B8E-4ED4-AA34-E2A115E8C8F3}" presName="parentShp" presStyleLbl="node1" presStyleIdx="2" presStyleCnt="5" custScaleX="124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584EF-F3D9-438B-8C56-BB72457E50CA}" type="pres">
      <dgm:prSet presAssocID="{545F4C2B-2B8E-4ED4-AA34-E2A115E8C8F3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21D20-8FB0-4DF9-882C-6FDB0889CD37}" type="pres">
      <dgm:prSet presAssocID="{7A19DDCA-962C-4EC3-B51D-821E3AB3D723}" presName="spacing" presStyleCnt="0"/>
      <dgm:spPr/>
    </dgm:pt>
    <dgm:pt modelId="{75DCC775-F546-4122-9FA1-6B49DE44E247}" type="pres">
      <dgm:prSet presAssocID="{C417EB86-96EE-4C1F-8AD0-FED3AB6B0B4B}" presName="linNode" presStyleCnt="0"/>
      <dgm:spPr/>
    </dgm:pt>
    <dgm:pt modelId="{D96CDCC8-39A5-4E08-8EB0-C85BEC9AEC24}" type="pres">
      <dgm:prSet presAssocID="{C417EB86-96EE-4C1F-8AD0-FED3AB6B0B4B}" presName="parentShp" presStyleLbl="node1" presStyleIdx="3" presStyleCnt="5" custScaleX="124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5D051-4678-4944-9198-6F3DF3062D0C}" type="pres">
      <dgm:prSet presAssocID="{C417EB86-96EE-4C1F-8AD0-FED3AB6B0B4B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36057-B60D-43BE-8D69-51433508B211}" type="pres">
      <dgm:prSet presAssocID="{C0F1B876-A43F-4A25-9078-CAF7C4DD5D06}" presName="spacing" presStyleCnt="0"/>
      <dgm:spPr/>
    </dgm:pt>
    <dgm:pt modelId="{E061B9AA-A1C8-452A-A6C6-83F5A3AC4C43}" type="pres">
      <dgm:prSet presAssocID="{58D23009-B375-465D-80A5-42656A20F37C}" presName="linNode" presStyleCnt="0"/>
      <dgm:spPr/>
    </dgm:pt>
    <dgm:pt modelId="{100AE4D0-32FC-453C-A668-FC2136F0559E}" type="pres">
      <dgm:prSet presAssocID="{58D23009-B375-465D-80A5-42656A20F37C}" presName="parentShp" presStyleLbl="node1" presStyleIdx="4" presStyleCnt="5" custScaleX="124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7B7AC-D3F1-4674-8161-9B999B1D1A15}" type="pres">
      <dgm:prSet presAssocID="{58D23009-B375-465D-80A5-42656A20F37C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C36C8C-17FE-4519-812E-7804A2353266}" type="presOf" srcId="{14D147D5-E84C-4943-9FA3-0865E5B58754}" destId="{61D39661-BAFB-412B-9017-5D5C6D6DFD66}" srcOrd="0" destOrd="1" presId="urn:microsoft.com/office/officeart/2005/8/layout/vList6"/>
    <dgm:cxn modelId="{B7B07985-6A9C-4EB1-B396-DD6B48678D2A}" srcId="{2E6CC2C9-703F-470D-BF56-11EE3F357D70}" destId="{C417EB86-96EE-4C1F-8AD0-FED3AB6B0B4B}" srcOrd="3" destOrd="0" parTransId="{B81E720D-3515-40A8-94C2-4AF3299F963C}" sibTransId="{C0F1B876-A43F-4A25-9078-CAF7C4DD5D06}"/>
    <dgm:cxn modelId="{81EAA308-2279-46D1-9F1A-A1A04A0BD249}" srcId="{2E6CC2C9-703F-470D-BF56-11EE3F357D70}" destId="{58D23009-B375-465D-80A5-42656A20F37C}" srcOrd="4" destOrd="0" parTransId="{09792BEE-CAD2-4842-A661-AD22A24A100F}" sibTransId="{15F8C134-EDFD-4D2C-9AA4-F60B664F5743}"/>
    <dgm:cxn modelId="{30A0F651-A7D8-4ED3-BE7C-E698265D126E}" srcId="{C417EB86-96EE-4C1F-8AD0-FED3AB6B0B4B}" destId="{9E00FCDC-BDFB-4F0C-8C7F-B25D56787F1C}" srcOrd="2" destOrd="0" parTransId="{39C24C6A-C9AA-42EF-AA58-4894119BEE73}" sibTransId="{5752E048-B097-4550-BA62-1CEEF14C0401}"/>
    <dgm:cxn modelId="{BDE8B017-06AD-4F99-8C97-98ED2DDF5A14}" srcId="{5CDFD4E5-DBC8-47BF-A33C-1ABE40603932}" destId="{F082842F-A9AD-4BE4-8962-0E1C12D44F84}" srcOrd="2" destOrd="0" parTransId="{B8F43D1B-6B1C-49EE-8A4B-B8717BDFD2EA}" sibTransId="{67350129-0787-452E-9400-B3DC93899F95}"/>
    <dgm:cxn modelId="{CAF51A01-C31A-4705-AD1B-D5CEBA02A0CA}" type="presOf" srcId="{2E6CC2C9-703F-470D-BF56-11EE3F357D70}" destId="{47A98F21-EA86-4D4A-ACCB-540F4C18E5ED}" srcOrd="0" destOrd="0" presId="urn:microsoft.com/office/officeart/2005/8/layout/vList6"/>
    <dgm:cxn modelId="{45C7FD9A-2648-4D6D-8EE8-49662DEAEB0C}" type="presOf" srcId="{F4FC4D4F-2AC9-406D-B787-94FBDFD639C6}" destId="{084584EF-F3D9-438B-8C56-BB72457E50CA}" srcOrd="0" destOrd="2" presId="urn:microsoft.com/office/officeart/2005/8/layout/vList6"/>
    <dgm:cxn modelId="{CA725E64-6BFE-4BC2-9DF7-D1C51376FA64}" type="presOf" srcId="{E4DEE664-993B-4E55-8808-2AEA5E674774}" destId="{0575D051-4678-4944-9198-6F3DF3062D0C}" srcOrd="0" destOrd="1" presId="urn:microsoft.com/office/officeart/2005/8/layout/vList6"/>
    <dgm:cxn modelId="{34D2E4C3-7F7A-4649-8369-0999A45E6232}" type="presOf" srcId="{3B363BC7-83C3-4E52-9374-2D8E52719D5F}" destId="{0575D051-4678-4944-9198-6F3DF3062D0C}" srcOrd="0" destOrd="0" presId="urn:microsoft.com/office/officeart/2005/8/layout/vList6"/>
    <dgm:cxn modelId="{6CFAE1DE-D33C-4CBE-91A3-F507205AC189}" srcId="{F2F21446-13BB-4A72-B6A1-9A106AB8E3A4}" destId="{B7737E65-FD58-4E75-B8A6-A5C0463509EA}" srcOrd="1" destOrd="0" parTransId="{66A543E5-C3A2-41D1-9A5E-2899D9D11F23}" sibTransId="{5ACCF6E1-4CFD-49D7-9E49-816027B914D8}"/>
    <dgm:cxn modelId="{1CE30533-D3EC-4AAD-BD31-12B8FC3F1113}" srcId="{58D23009-B375-465D-80A5-42656A20F37C}" destId="{A3CA3C63-24E7-4CEF-ABF4-0964A65E0F48}" srcOrd="0" destOrd="0" parTransId="{E0BB3289-23ED-4526-A4D8-C2B37B2364C2}" sibTransId="{4647D8AF-E20E-48DA-B524-F8F9669956AA}"/>
    <dgm:cxn modelId="{E6B1CA27-B990-4532-88C8-62ADC60FEDF4}" type="presOf" srcId="{5B6477EE-36A9-4FEC-AEE3-33BE9AD7B630}" destId="{084584EF-F3D9-438B-8C56-BB72457E50CA}" srcOrd="0" destOrd="0" presId="urn:microsoft.com/office/officeart/2005/8/layout/vList6"/>
    <dgm:cxn modelId="{B3D0A4CF-5DB9-4C38-BB31-54A05716A434}" srcId="{C417EB86-96EE-4C1F-8AD0-FED3AB6B0B4B}" destId="{3B363BC7-83C3-4E52-9374-2D8E52719D5F}" srcOrd="0" destOrd="0" parTransId="{B5CB74F3-1D0E-4C7C-AC2D-1F704ACCEB77}" sibTransId="{E999C5F8-928F-4657-9BBF-F705CDA05C9C}"/>
    <dgm:cxn modelId="{7B7974F3-3B01-4DA3-AA35-464BDF64CCCA}" srcId="{2E6CC2C9-703F-470D-BF56-11EE3F357D70}" destId="{545F4C2B-2B8E-4ED4-AA34-E2A115E8C8F3}" srcOrd="2" destOrd="0" parTransId="{449B7748-0577-4B35-80CB-B7432972E1F5}" sibTransId="{7A19DDCA-962C-4EC3-B51D-821E3AB3D723}"/>
    <dgm:cxn modelId="{5493A219-AA45-4A84-B614-A592B5D3A1DC}" srcId="{58D23009-B375-465D-80A5-42656A20F37C}" destId="{892FC3F4-EE4C-455E-BDB1-D2230FC35B3F}" srcOrd="1" destOrd="0" parTransId="{3D97AF71-1C03-402F-8640-7F7996341809}" sibTransId="{103C3905-87B3-4A02-B4C7-A7E6A9A0B4EE}"/>
    <dgm:cxn modelId="{4909565B-4277-4CD6-9579-20A84F4CFB78}" srcId="{2E6CC2C9-703F-470D-BF56-11EE3F357D70}" destId="{F2F21446-13BB-4A72-B6A1-9A106AB8E3A4}" srcOrd="0" destOrd="0" parTransId="{C69A4CFE-FBDD-4D6A-AE2A-13328A7EB243}" sibTransId="{A3DD4306-5165-4EF1-AC35-21B32C1534B4}"/>
    <dgm:cxn modelId="{8E302353-6974-4EE2-B7FB-6795E7FD8408}" srcId="{58D23009-B375-465D-80A5-42656A20F37C}" destId="{0ED0AE0D-7EF9-4FA2-A25F-728076612E24}" srcOrd="2" destOrd="0" parTransId="{CB0E620D-1417-44FB-A7DE-B4CFE9293FB4}" sibTransId="{05BB573A-B282-458C-9C6B-456F4CB513B7}"/>
    <dgm:cxn modelId="{C56EC0B4-1EC7-40DA-9201-2AC84B53C25E}" type="presOf" srcId="{8FE7BE69-1F61-4A92-A373-19F2150119CD}" destId="{61D39661-BAFB-412B-9017-5D5C6D6DFD66}" srcOrd="0" destOrd="0" presId="urn:microsoft.com/office/officeart/2005/8/layout/vList6"/>
    <dgm:cxn modelId="{7B8AAA0A-52F8-4203-80AA-B6E7A745B12D}" type="presOf" srcId="{58D23009-B375-465D-80A5-42656A20F37C}" destId="{100AE4D0-32FC-453C-A668-FC2136F0559E}" srcOrd="0" destOrd="0" presId="urn:microsoft.com/office/officeart/2005/8/layout/vList6"/>
    <dgm:cxn modelId="{21A9E8C8-A065-49F1-8C81-5ECC14349186}" srcId="{F2F21446-13BB-4A72-B6A1-9A106AB8E3A4}" destId="{F77C5392-4EA9-4123-9502-3D21E53FC2B2}" srcOrd="0" destOrd="0" parTransId="{6AFF787C-0858-43E0-ABE0-167071474611}" sibTransId="{7CFE3615-8F4A-4645-B8CB-5DAA5530A6DD}"/>
    <dgm:cxn modelId="{0550096B-7862-48DC-AF26-8CC777065C5B}" srcId="{545F4C2B-2B8E-4ED4-AA34-E2A115E8C8F3}" destId="{5B6477EE-36A9-4FEC-AEE3-33BE9AD7B630}" srcOrd="0" destOrd="0" parTransId="{417DF294-81B6-4ECC-93F4-E47E15389949}" sibTransId="{8D1D479A-77E7-45A3-ADFD-CB2AE2A2F0FA}"/>
    <dgm:cxn modelId="{E654C9A3-82ED-49C3-A9F5-62DE77B5E55A}" type="presOf" srcId="{C417EB86-96EE-4C1F-8AD0-FED3AB6B0B4B}" destId="{D96CDCC8-39A5-4E08-8EB0-C85BEC9AEC24}" srcOrd="0" destOrd="0" presId="urn:microsoft.com/office/officeart/2005/8/layout/vList6"/>
    <dgm:cxn modelId="{C4D4ABC9-F2B2-45FB-8B05-214B650937E1}" srcId="{5CDFD4E5-DBC8-47BF-A33C-1ABE40603932}" destId="{14D147D5-E84C-4943-9FA3-0865E5B58754}" srcOrd="1" destOrd="0" parTransId="{02B43A0A-24B1-429F-9666-BC5A720659AF}" sibTransId="{4769DE95-9559-46B5-AF5A-BF7EE25D2475}"/>
    <dgm:cxn modelId="{4645909A-DA2B-4410-A336-658E2919F6F5}" type="presOf" srcId="{B7737E65-FD58-4E75-B8A6-A5C0463509EA}" destId="{42D7F0F7-3AB0-4B4E-B61A-4DC30ACEF183}" srcOrd="0" destOrd="1" presId="urn:microsoft.com/office/officeart/2005/8/layout/vList6"/>
    <dgm:cxn modelId="{524CBC66-6219-467F-8F58-5046B38D2396}" srcId="{5CDFD4E5-DBC8-47BF-A33C-1ABE40603932}" destId="{8FE7BE69-1F61-4A92-A373-19F2150119CD}" srcOrd="0" destOrd="0" parTransId="{A36637C7-147A-4228-B28F-9A8B613E43CA}" sibTransId="{82B1BE58-6C54-4A34-85C2-5AE8AE510CD9}"/>
    <dgm:cxn modelId="{A4F2B107-6CB5-474A-9BB8-62751ED69E53}" type="presOf" srcId="{9E00FCDC-BDFB-4F0C-8C7F-B25D56787F1C}" destId="{0575D051-4678-4944-9198-6F3DF3062D0C}" srcOrd="0" destOrd="2" presId="urn:microsoft.com/office/officeart/2005/8/layout/vList6"/>
    <dgm:cxn modelId="{B43E21CF-B28D-45D2-844F-6062169FD599}" srcId="{545F4C2B-2B8E-4ED4-AA34-E2A115E8C8F3}" destId="{770E1BF8-3FD9-4F68-9304-E57D6C5252C1}" srcOrd="1" destOrd="0" parTransId="{512B287C-7F02-4759-8A36-5528C5A3C31C}" sibTransId="{F3A932FD-3236-4DD9-B3BF-5B92CC3B8109}"/>
    <dgm:cxn modelId="{6E33D7AB-CF0D-4F28-9992-43BDB4043593}" type="presOf" srcId="{F77C5392-4EA9-4123-9502-3D21E53FC2B2}" destId="{42D7F0F7-3AB0-4B4E-B61A-4DC30ACEF183}" srcOrd="0" destOrd="0" presId="urn:microsoft.com/office/officeart/2005/8/layout/vList6"/>
    <dgm:cxn modelId="{CC8521F1-6B60-43D3-BA24-3B0CF453959F}" type="presOf" srcId="{A3CA3C63-24E7-4CEF-ABF4-0964A65E0F48}" destId="{DD27B7AC-D3F1-4674-8161-9B999B1D1A15}" srcOrd="0" destOrd="0" presId="urn:microsoft.com/office/officeart/2005/8/layout/vList6"/>
    <dgm:cxn modelId="{B6ADC98F-44FD-4AC7-BC8B-4EC1B0B074E1}" srcId="{545F4C2B-2B8E-4ED4-AA34-E2A115E8C8F3}" destId="{F4FC4D4F-2AC9-406D-B787-94FBDFD639C6}" srcOrd="2" destOrd="0" parTransId="{D0DF39F2-C169-41FB-BF23-4A450F593979}" sibTransId="{5F2941B1-F3C3-4730-802F-FDB79BF164F1}"/>
    <dgm:cxn modelId="{3AD07F2E-ECBF-417D-809C-3A26DEA05664}" type="presOf" srcId="{892FC3F4-EE4C-455E-BDB1-D2230FC35B3F}" destId="{DD27B7AC-D3F1-4674-8161-9B999B1D1A15}" srcOrd="0" destOrd="1" presId="urn:microsoft.com/office/officeart/2005/8/layout/vList6"/>
    <dgm:cxn modelId="{F35A1A31-FB32-4152-8F72-8DEC1F2E863C}" srcId="{2E6CC2C9-703F-470D-BF56-11EE3F357D70}" destId="{5CDFD4E5-DBC8-47BF-A33C-1ABE40603932}" srcOrd="1" destOrd="0" parTransId="{3BB10361-1700-48FC-8D84-3F4FED55C866}" sibTransId="{448AF225-E76A-4CFF-880D-298114F3554C}"/>
    <dgm:cxn modelId="{279063CA-9D58-4C2C-BA73-A122D46C080A}" type="presOf" srcId="{5CDFD4E5-DBC8-47BF-A33C-1ABE40603932}" destId="{65E8674A-1B67-4C2D-BD17-5299A6159242}" srcOrd="0" destOrd="0" presId="urn:microsoft.com/office/officeart/2005/8/layout/vList6"/>
    <dgm:cxn modelId="{8FECDD52-9A49-4E87-96EF-C3A009ADE295}" srcId="{F2F21446-13BB-4A72-B6A1-9A106AB8E3A4}" destId="{B694AD97-8C3B-4F0E-8B56-2F71A9389218}" srcOrd="2" destOrd="0" parTransId="{45C0D62C-B32D-41BF-B3A3-03F7B150FBF2}" sibTransId="{85C645B8-8834-4A67-883C-668066F2CAC4}"/>
    <dgm:cxn modelId="{088114C0-5DC7-4E25-9D8F-D09DD941B0BE}" type="presOf" srcId="{545F4C2B-2B8E-4ED4-AA34-E2A115E8C8F3}" destId="{CEF9B2DD-C2F6-41ED-95D3-FC9C3C1C26B0}" srcOrd="0" destOrd="0" presId="urn:microsoft.com/office/officeart/2005/8/layout/vList6"/>
    <dgm:cxn modelId="{F29DFB68-9750-46F3-9EA7-837DF5E2F62A}" srcId="{C417EB86-96EE-4C1F-8AD0-FED3AB6B0B4B}" destId="{E4DEE664-993B-4E55-8808-2AEA5E674774}" srcOrd="1" destOrd="0" parTransId="{32CEDDA4-F025-4B97-90B9-BD5679E4077C}" sibTransId="{7746714C-D9A9-4BF5-99A6-63370AF79695}"/>
    <dgm:cxn modelId="{0AD8D075-1749-4C49-AA10-320286BF8D60}" type="presOf" srcId="{F082842F-A9AD-4BE4-8962-0E1C12D44F84}" destId="{61D39661-BAFB-412B-9017-5D5C6D6DFD66}" srcOrd="0" destOrd="2" presId="urn:microsoft.com/office/officeart/2005/8/layout/vList6"/>
    <dgm:cxn modelId="{EF5F0B8F-930B-4DC1-AB2F-7B3C59595E3B}" type="presOf" srcId="{0ED0AE0D-7EF9-4FA2-A25F-728076612E24}" destId="{DD27B7AC-D3F1-4674-8161-9B999B1D1A15}" srcOrd="0" destOrd="2" presId="urn:microsoft.com/office/officeart/2005/8/layout/vList6"/>
    <dgm:cxn modelId="{0F8B3B93-9898-4267-AF37-FF67F2EB228A}" type="presOf" srcId="{F2F21446-13BB-4A72-B6A1-9A106AB8E3A4}" destId="{2312C6AB-1BE0-44B8-961F-D6D39B9AD73E}" srcOrd="0" destOrd="0" presId="urn:microsoft.com/office/officeart/2005/8/layout/vList6"/>
    <dgm:cxn modelId="{89D4BF62-93B9-4968-982C-D863BB77E5E3}" type="presOf" srcId="{B694AD97-8C3B-4F0E-8B56-2F71A9389218}" destId="{42D7F0F7-3AB0-4B4E-B61A-4DC30ACEF183}" srcOrd="0" destOrd="2" presId="urn:microsoft.com/office/officeart/2005/8/layout/vList6"/>
    <dgm:cxn modelId="{468DF566-0ADC-44C2-AC0E-619A34F2AC7F}" type="presOf" srcId="{770E1BF8-3FD9-4F68-9304-E57D6C5252C1}" destId="{084584EF-F3D9-438B-8C56-BB72457E50CA}" srcOrd="0" destOrd="1" presId="urn:microsoft.com/office/officeart/2005/8/layout/vList6"/>
    <dgm:cxn modelId="{9F1D105A-2E30-407E-A55F-7C1A8E528978}" type="presParOf" srcId="{47A98F21-EA86-4D4A-ACCB-540F4C18E5ED}" destId="{9303D7EF-0E9A-4BC3-8103-C5EF58FAA9EF}" srcOrd="0" destOrd="0" presId="urn:microsoft.com/office/officeart/2005/8/layout/vList6"/>
    <dgm:cxn modelId="{A9F7A1BE-E655-4036-9FFA-3A211F0A0033}" type="presParOf" srcId="{9303D7EF-0E9A-4BC3-8103-C5EF58FAA9EF}" destId="{2312C6AB-1BE0-44B8-961F-D6D39B9AD73E}" srcOrd="0" destOrd="0" presId="urn:microsoft.com/office/officeart/2005/8/layout/vList6"/>
    <dgm:cxn modelId="{7216074A-D388-4422-8ADD-57CBD97B40C2}" type="presParOf" srcId="{9303D7EF-0E9A-4BC3-8103-C5EF58FAA9EF}" destId="{42D7F0F7-3AB0-4B4E-B61A-4DC30ACEF183}" srcOrd="1" destOrd="0" presId="urn:microsoft.com/office/officeart/2005/8/layout/vList6"/>
    <dgm:cxn modelId="{26C68C0B-4313-45F5-8AEE-3B394ED74214}" type="presParOf" srcId="{47A98F21-EA86-4D4A-ACCB-540F4C18E5ED}" destId="{17722257-6CA3-4644-89DD-9D717B730C0F}" srcOrd="1" destOrd="0" presId="urn:microsoft.com/office/officeart/2005/8/layout/vList6"/>
    <dgm:cxn modelId="{4ADB04D7-34E1-4904-975F-AB3712BEC867}" type="presParOf" srcId="{47A98F21-EA86-4D4A-ACCB-540F4C18E5ED}" destId="{E5EBA3AA-826D-425F-BF79-42BA8C3DD2ED}" srcOrd="2" destOrd="0" presId="urn:microsoft.com/office/officeart/2005/8/layout/vList6"/>
    <dgm:cxn modelId="{FE380D05-3492-4DC5-B7DE-C022492F7546}" type="presParOf" srcId="{E5EBA3AA-826D-425F-BF79-42BA8C3DD2ED}" destId="{65E8674A-1B67-4C2D-BD17-5299A6159242}" srcOrd="0" destOrd="0" presId="urn:microsoft.com/office/officeart/2005/8/layout/vList6"/>
    <dgm:cxn modelId="{7EE69691-353A-42F2-B58F-154264A7204B}" type="presParOf" srcId="{E5EBA3AA-826D-425F-BF79-42BA8C3DD2ED}" destId="{61D39661-BAFB-412B-9017-5D5C6D6DFD66}" srcOrd="1" destOrd="0" presId="urn:microsoft.com/office/officeart/2005/8/layout/vList6"/>
    <dgm:cxn modelId="{FB074FA4-DCF9-4CD6-B347-20153E529CBC}" type="presParOf" srcId="{47A98F21-EA86-4D4A-ACCB-540F4C18E5ED}" destId="{43A98809-3300-4797-ABF1-953606103CC0}" srcOrd="3" destOrd="0" presId="urn:microsoft.com/office/officeart/2005/8/layout/vList6"/>
    <dgm:cxn modelId="{DE9A8845-F519-4D9F-BFED-4B23CF70175C}" type="presParOf" srcId="{47A98F21-EA86-4D4A-ACCB-540F4C18E5ED}" destId="{32F0E890-92BA-4347-B142-D4B851623A07}" srcOrd="4" destOrd="0" presId="urn:microsoft.com/office/officeart/2005/8/layout/vList6"/>
    <dgm:cxn modelId="{CBD91C16-0F57-4C77-AE76-D49CC2D0175A}" type="presParOf" srcId="{32F0E890-92BA-4347-B142-D4B851623A07}" destId="{CEF9B2DD-C2F6-41ED-95D3-FC9C3C1C26B0}" srcOrd="0" destOrd="0" presId="urn:microsoft.com/office/officeart/2005/8/layout/vList6"/>
    <dgm:cxn modelId="{77794FC5-FDCC-4362-9B48-B137B27CCAC0}" type="presParOf" srcId="{32F0E890-92BA-4347-B142-D4B851623A07}" destId="{084584EF-F3D9-438B-8C56-BB72457E50CA}" srcOrd="1" destOrd="0" presId="urn:microsoft.com/office/officeart/2005/8/layout/vList6"/>
    <dgm:cxn modelId="{803BC571-AC96-4BE3-AB1C-A6B6FE604CE9}" type="presParOf" srcId="{47A98F21-EA86-4D4A-ACCB-540F4C18E5ED}" destId="{E7421D20-8FB0-4DF9-882C-6FDB0889CD37}" srcOrd="5" destOrd="0" presId="urn:microsoft.com/office/officeart/2005/8/layout/vList6"/>
    <dgm:cxn modelId="{AAE1C680-CE7B-4C93-B5CC-E513C79298F6}" type="presParOf" srcId="{47A98F21-EA86-4D4A-ACCB-540F4C18E5ED}" destId="{75DCC775-F546-4122-9FA1-6B49DE44E247}" srcOrd="6" destOrd="0" presId="urn:microsoft.com/office/officeart/2005/8/layout/vList6"/>
    <dgm:cxn modelId="{29F58DA7-2BFF-4F00-A8AE-9A6D970EC4B1}" type="presParOf" srcId="{75DCC775-F546-4122-9FA1-6B49DE44E247}" destId="{D96CDCC8-39A5-4E08-8EB0-C85BEC9AEC24}" srcOrd="0" destOrd="0" presId="urn:microsoft.com/office/officeart/2005/8/layout/vList6"/>
    <dgm:cxn modelId="{F034A683-3A6B-4950-B04F-93C3178EEF72}" type="presParOf" srcId="{75DCC775-F546-4122-9FA1-6B49DE44E247}" destId="{0575D051-4678-4944-9198-6F3DF3062D0C}" srcOrd="1" destOrd="0" presId="urn:microsoft.com/office/officeart/2005/8/layout/vList6"/>
    <dgm:cxn modelId="{A563B4EA-75E1-425E-8D46-45B2CE1FE5BA}" type="presParOf" srcId="{47A98F21-EA86-4D4A-ACCB-540F4C18E5ED}" destId="{8D536057-B60D-43BE-8D69-51433508B211}" srcOrd="7" destOrd="0" presId="urn:microsoft.com/office/officeart/2005/8/layout/vList6"/>
    <dgm:cxn modelId="{27550248-0187-4078-87D9-68A98597DC17}" type="presParOf" srcId="{47A98F21-EA86-4D4A-ACCB-540F4C18E5ED}" destId="{E061B9AA-A1C8-452A-A6C6-83F5A3AC4C43}" srcOrd="8" destOrd="0" presId="urn:microsoft.com/office/officeart/2005/8/layout/vList6"/>
    <dgm:cxn modelId="{C0D2FFA2-D807-4A4A-924D-1B500F9C817B}" type="presParOf" srcId="{E061B9AA-A1C8-452A-A6C6-83F5A3AC4C43}" destId="{100AE4D0-32FC-453C-A668-FC2136F0559E}" srcOrd="0" destOrd="0" presId="urn:microsoft.com/office/officeart/2005/8/layout/vList6"/>
    <dgm:cxn modelId="{32FB7D9C-B546-42D3-8079-0CD1419E4A52}" type="presParOf" srcId="{E061B9AA-A1C8-452A-A6C6-83F5A3AC4C43}" destId="{DD27B7AC-D3F1-4674-8161-9B999B1D1A1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7F0F7-3AB0-4B4E-B61A-4DC30ACEF183}">
      <dsp:nvSpPr>
        <dsp:cNvPr id="0" name=""/>
        <dsp:cNvSpPr/>
      </dsp:nvSpPr>
      <dsp:spPr>
        <a:xfrm>
          <a:off x="5194235" y="1852"/>
          <a:ext cx="6238618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Поиск абитуриентов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Экскурсии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 т. д.</a:t>
          </a:r>
          <a:endParaRPr lang="ru-RU" sz="1500" kern="1200" dirty="0"/>
        </a:p>
      </dsp:txBody>
      <dsp:txXfrm>
        <a:off x="5194235" y="127198"/>
        <a:ext cx="5862579" cy="752078"/>
      </dsp:txXfrm>
    </dsp:sp>
    <dsp:sp modelId="{2312C6AB-1BE0-44B8-961F-D6D39B9AD73E}">
      <dsp:nvSpPr>
        <dsp:cNvPr id="0" name=""/>
        <dsp:cNvSpPr/>
      </dsp:nvSpPr>
      <dsp:spPr>
        <a:xfrm>
          <a:off x="3496" y="1852"/>
          <a:ext cx="5190738" cy="1002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Работа со школьниками</a:t>
          </a:r>
          <a:endParaRPr lang="ru-RU" sz="2800" kern="1200" dirty="0"/>
        </a:p>
      </dsp:txBody>
      <dsp:txXfrm>
        <a:off x="52447" y="50803"/>
        <a:ext cx="5092836" cy="904868"/>
      </dsp:txXfrm>
    </dsp:sp>
    <dsp:sp modelId="{61D39661-BAFB-412B-9017-5D5C6D6DFD66}">
      <dsp:nvSpPr>
        <dsp:cNvPr id="0" name=""/>
        <dsp:cNvSpPr/>
      </dsp:nvSpPr>
      <dsp:spPr>
        <a:xfrm>
          <a:off x="5194235" y="1133479"/>
          <a:ext cx="6238618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Практика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Согласование тем дипломных и курсовых проектов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 т. д.</a:t>
          </a:r>
          <a:endParaRPr lang="ru-RU" sz="1500" kern="1200" dirty="0"/>
        </a:p>
      </dsp:txBody>
      <dsp:txXfrm>
        <a:off x="5194235" y="1258825"/>
        <a:ext cx="5862579" cy="752078"/>
      </dsp:txXfrm>
    </dsp:sp>
    <dsp:sp modelId="{65E8674A-1B67-4C2D-BD17-5299A6159242}">
      <dsp:nvSpPr>
        <dsp:cNvPr id="0" name=""/>
        <dsp:cNvSpPr/>
      </dsp:nvSpPr>
      <dsp:spPr>
        <a:xfrm>
          <a:off x="3496" y="1104900"/>
          <a:ext cx="5190738" cy="10027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Работа по подготовке целевых студентов</a:t>
          </a:r>
          <a:endParaRPr lang="ru-RU" sz="2800" kern="1200" dirty="0"/>
        </a:p>
      </dsp:txBody>
      <dsp:txXfrm>
        <a:off x="52447" y="1153851"/>
        <a:ext cx="5092836" cy="904868"/>
      </dsp:txXfrm>
    </dsp:sp>
    <dsp:sp modelId="{084584EF-F3D9-438B-8C56-BB72457E50CA}">
      <dsp:nvSpPr>
        <dsp:cNvPr id="0" name=""/>
        <dsp:cNvSpPr/>
      </dsp:nvSpPr>
      <dsp:spPr>
        <a:xfrm>
          <a:off x="5194235" y="2207948"/>
          <a:ext cx="6238618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Рекомендации по программам дисциплин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Методы и методики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 т. д.</a:t>
          </a:r>
          <a:endParaRPr lang="ru-RU" sz="1500" kern="1200" dirty="0"/>
        </a:p>
      </dsp:txBody>
      <dsp:txXfrm>
        <a:off x="5194235" y="2333294"/>
        <a:ext cx="5862579" cy="752078"/>
      </dsp:txXfrm>
    </dsp:sp>
    <dsp:sp modelId="{CEF9B2DD-C2F6-41ED-95D3-FC9C3C1C26B0}">
      <dsp:nvSpPr>
        <dsp:cNvPr id="0" name=""/>
        <dsp:cNvSpPr/>
      </dsp:nvSpPr>
      <dsp:spPr>
        <a:xfrm>
          <a:off x="3496" y="2207948"/>
          <a:ext cx="5190738" cy="10027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Образовательная деятельность</a:t>
          </a:r>
          <a:endParaRPr lang="ru-RU" sz="2800" kern="1200" dirty="0"/>
        </a:p>
      </dsp:txBody>
      <dsp:txXfrm>
        <a:off x="52447" y="2256899"/>
        <a:ext cx="5092836" cy="904868"/>
      </dsp:txXfrm>
    </dsp:sp>
    <dsp:sp modelId="{0575D051-4678-4944-9198-6F3DF3062D0C}">
      <dsp:nvSpPr>
        <dsp:cNvPr id="0" name=""/>
        <dsp:cNvSpPr/>
      </dsp:nvSpPr>
      <dsp:spPr>
        <a:xfrm>
          <a:off x="5194235" y="3310996"/>
          <a:ext cx="6238618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НИР и ОКР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Конференции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 т. д.</a:t>
          </a:r>
          <a:endParaRPr lang="ru-RU" sz="1500" kern="1200" dirty="0"/>
        </a:p>
      </dsp:txBody>
      <dsp:txXfrm>
        <a:off x="5194235" y="3436342"/>
        <a:ext cx="5862579" cy="752078"/>
      </dsp:txXfrm>
    </dsp:sp>
    <dsp:sp modelId="{D96CDCC8-39A5-4E08-8EB0-C85BEC9AEC24}">
      <dsp:nvSpPr>
        <dsp:cNvPr id="0" name=""/>
        <dsp:cNvSpPr/>
      </dsp:nvSpPr>
      <dsp:spPr>
        <a:xfrm>
          <a:off x="3496" y="3310996"/>
          <a:ext cx="5190738" cy="10027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Научная деятельность</a:t>
          </a:r>
          <a:endParaRPr lang="ru-RU" sz="2800" kern="1200" dirty="0"/>
        </a:p>
      </dsp:txBody>
      <dsp:txXfrm>
        <a:off x="52447" y="3359947"/>
        <a:ext cx="5092836" cy="904868"/>
      </dsp:txXfrm>
    </dsp:sp>
    <dsp:sp modelId="{DD27B7AC-D3F1-4674-8161-9B999B1D1A15}">
      <dsp:nvSpPr>
        <dsp:cNvPr id="0" name=""/>
        <dsp:cNvSpPr/>
      </dsp:nvSpPr>
      <dsp:spPr>
        <a:xfrm>
          <a:off x="5194235" y="4414044"/>
          <a:ext cx="6238618" cy="10027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Повышение квалификации ППС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Повышение квалификации сотрудников Организаций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 т.д.</a:t>
          </a:r>
          <a:endParaRPr lang="ru-RU" sz="1500" kern="1200" dirty="0"/>
        </a:p>
      </dsp:txBody>
      <dsp:txXfrm>
        <a:off x="5194235" y="4539390"/>
        <a:ext cx="5862579" cy="752078"/>
      </dsp:txXfrm>
    </dsp:sp>
    <dsp:sp modelId="{100AE4D0-32FC-453C-A668-FC2136F0559E}">
      <dsp:nvSpPr>
        <dsp:cNvPr id="0" name=""/>
        <dsp:cNvSpPr/>
      </dsp:nvSpPr>
      <dsp:spPr>
        <a:xfrm>
          <a:off x="3496" y="4414044"/>
          <a:ext cx="5190738" cy="10027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Повышение квалификации и переподготовка</a:t>
          </a:r>
          <a:endParaRPr lang="ru-RU" sz="2800" kern="1200" dirty="0"/>
        </a:p>
      </dsp:txBody>
      <dsp:txXfrm>
        <a:off x="52447" y="4462995"/>
        <a:ext cx="5092836" cy="904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C9109-B8A2-4122-9546-8D355BF73914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DDD97-C017-4F2F-BC9E-C891F1B1B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3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193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1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10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53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02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39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63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10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6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24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5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51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0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5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0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53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2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36D2D2-A977-4480-9768-A7040D4BA10A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552E650-EA55-4EF3-ADC4-3C8349931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82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1505" y="631344"/>
            <a:ext cx="9988990" cy="382295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Итоги набора на целевое обучение и перспективы развития взаимодействия с организациями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61694" y="5875698"/>
            <a:ext cx="2221118" cy="534155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Сергеев А. 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0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3077" y="0"/>
            <a:ext cx="8429623" cy="5619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ошибки в договорах о целевом обучении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704770"/>
              </p:ext>
            </p:extLst>
          </p:nvPr>
        </p:nvGraphicFramePr>
        <p:xfrm>
          <a:off x="180975" y="638169"/>
          <a:ext cx="11849099" cy="582930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504887">
                  <a:extLst>
                    <a:ext uri="{9D8B030D-6E8A-4147-A177-3AD203B41FA5}">
                      <a16:colId xmlns:a16="http://schemas.microsoft.com/office/drawing/2014/main" xmlns="" val="2009250584"/>
                    </a:ext>
                  </a:extLst>
                </a:gridCol>
                <a:gridCol w="4344212">
                  <a:extLst>
                    <a:ext uri="{9D8B030D-6E8A-4147-A177-3AD203B41FA5}">
                      <a16:colId xmlns:a16="http://schemas.microsoft.com/office/drawing/2014/main" xmlns="" val="434477777"/>
                    </a:ext>
                  </a:extLst>
                </a:gridCol>
              </a:tblGrid>
              <a:tr h="87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Правильно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Ошибка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670608167"/>
                  </a:ext>
                </a:extLst>
              </a:tr>
              <a:tr h="10091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I. Предмет настоящего договора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381683"/>
                  </a:ext>
                </a:extLst>
              </a:tr>
              <a:tr h="647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именуемый в дальнейшем заказчиком, в лице____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именуемый</a:t>
                      </a:r>
                      <a:r>
                        <a:rPr lang="ru-RU" sz="20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дальнейшем работодателем, в лице____  </a:t>
                      </a:r>
                      <a:endParaRPr lang="ru-RU" sz="20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</a:rPr>
                        <a:t>Указанно</a:t>
                      </a:r>
                      <a:endParaRPr lang="ru-RU" sz="20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если это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одна</a:t>
                      </a:r>
                      <a:r>
                        <a:rPr lang="ru-RU" sz="2000" b="0" dirty="0" smtClean="0">
                          <a:effectLst/>
                        </a:rPr>
                        <a:t> организация</a:t>
                      </a: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2422274088"/>
                  </a:ext>
                </a:extLst>
              </a:tr>
              <a:tr h="647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Гражданин обязуется освоить образовательную программу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высшего образования </a:t>
                      </a:r>
                      <a:r>
                        <a:rPr lang="ru-RU" sz="2000" b="0" dirty="0">
                          <a:effectLst/>
                        </a:rPr>
                        <a:t>(далее ‒ образовательная программа</a:t>
                      </a:r>
                      <a:r>
                        <a:rPr lang="ru-RU" sz="2000" b="0" dirty="0" smtClean="0">
                          <a:effectLst/>
                        </a:rPr>
                        <a:t>)…</a:t>
                      </a:r>
                      <a:endParaRPr lang="ru-RU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Высшего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профессионального</a:t>
                      </a:r>
                      <a:r>
                        <a:rPr lang="ru-RU" sz="2000" b="0" dirty="0" smtClean="0">
                          <a:effectLst/>
                        </a:rPr>
                        <a:t> образования,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среднего общего образования, </a:t>
                      </a: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высшего образования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по специальности </a:t>
                      </a: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4239474550"/>
                  </a:ext>
                </a:extLst>
              </a:tr>
              <a:tr h="25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Гражданин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вправе</a:t>
                      </a:r>
                      <a:r>
                        <a:rPr lang="ru-RU" sz="2000" b="0" dirty="0">
                          <a:effectLst/>
                        </a:rPr>
                        <a:t> поступать на целевое обучение в пределах установленной </a:t>
                      </a:r>
                      <a:r>
                        <a:rPr lang="ru-RU" sz="2000" b="0" dirty="0" smtClean="0">
                          <a:effectLst/>
                        </a:rPr>
                        <a:t>квоты…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Не указано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3638376661"/>
                  </a:ext>
                </a:extLst>
              </a:tr>
              <a:tr h="432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Согласие законного представителя</a:t>
                      </a:r>
                      <a:r>
                        <a:rPr lang="ru-RU" sz="2000" b="0" dirty="0">
                          <a:effectLst/>
                        </a:rPr>
                        <a:t> ‒ родителя, усыновителя или попечителя несовершеннолетнего Гражданина,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оформленное в письменной форме, прилагается к настоящему договору и является его неотъемлемой частью</a:t>
                      </a:r>
                      <a:r>
                        <a:rPr lang="ru-RU" sz="2000" b="0" dirty="0">
                          <a:effectLst/>
                        </a:rPr>
                        <a:t>.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Законный представитель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является </a:t>
                      </a:r>
                      <a:r>
                        <a:rPr lang="ru-RU" sz="2000" b="0" dirty="0" smtClean="0">
                          <a:effectLst/>
                        </a:rPr>
                        <a:t>стороной договора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913183828"/>
                  </a:ext>
                </a:extLst>
              </a:tr>
              <a:tr h="10091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II. Характеристики обучения Гражданина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3543583"/>
                  </a:ext>
                </a:extLst>
              </a:tr>
              <a:tr h="346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Гражданин  поступает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на целевое обучение в пределах установленной квоты приема </a:t>
                      </a:r>
                      <a:r>
                        <a:rPr lang="ru-RU" sz="2000" b="0" dirty="0">
                          <a:effectLst/>
                        </a:rPr>
                        <a:t>на целевое обучение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на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обучение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3640822507"/>
                  </a:ext>
                </a:extLst>
              </a:tr>
              <a:tr h="346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и наименование профессии (профессий), </a:t>
                      </a:r>
                      <a:r>
                        <a:rPr lang="ru-RU" sz="2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специальности (специальностей)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направления (направлений) подготовки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Специальность</a:t>
                      </a:r>
                      <a:r>
                        <a:rPr lang="ru-RU" sz="20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направления подготовки или наоборот</a:t>
                      </a:r>
                      <a:endParaRPr lang="ru-RU" sz="20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6583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7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265295"/>
              </p:ext>
            </p:extLst>
          </p:nvPr>
        </p:nvGraphicFramePr>
        <p:xfrm>
          <a:off x="171450" y="123819"/>
          <a:ext cx="11849099" cy="57912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504887">
                  <a:extLst>
                    <a:ext uri="{9D8B030D-6E8A-4147-A177-3AD203B41FA5}">
                      <a16:colId xmlns:a16="http://schemas.microsoft.com/office/drawing/2014/main" xmlns="" val="2009250584"/>
                    </a:ext>
                  </a:extLst>
                </a:gridCol>
                <a:gridCol w="4344212">
                  <a:extLst>
                    <a:ext uri="{9D8B030D-6E8A-4147-A177-3AD203B41FA5}">
                      <a16:colId xmlns:a16="http://schemas.microsoft.com/office/drawing/2014/main" xmlns="" val="434477777"/>
                    </a:ext>
                  </a:extLst>
                </a:gridCol>
              </a:tblGrid>
              <a:tr h="87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Правильно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Ошибка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670608167"/>
                  </a:ext>
                </a:extLst>
              </a:tr>
              <a:tr h="10091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II. Характеристики обучения Гражданина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3543583"/>
                  </a:ext>
                </a:extLst>
              </a:tr>
              <a:tr h="69200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наименование организации (организаций), осуществляющей образовательную </a:t>
                      </a:r>
                      <a:r>
                        <a:rPr lang="ru-RU" sz="2000" b="0" dirty="0" smtClean="0">
                          <a:effectLst/>
                        </a:rPr>
                        <a:t>деятельность:</a:t>
                      </a:r>
                      <a:r>
                        <a:rPr lang="ru-RU" sz="1800" b="0" baseline="0" dirty="0" smtClean="0"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Федеральное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Государственное бюджетное образовательное учреждение высшего образования «Московский государственный технический университет имени Н.Э. Баумана (национальный исследовательский университет)» (далее – МГТУ им. Н.Э. Баумана)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МВТУ, МГТУ Баумана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3257939015"/>
                  </a:ext>
                </a:extLst>
              </a:tr>
              <a:tr h="259504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Гражданин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осваивает</a:t>
                      </a:r>
                      <a:r>
                        <a:rPr lang="ru-RU" sz="2000" b="0" dirty="0" smtClean="0">
                          <a:effectLst/>
                        </a:rPr>
                        <a:t> </a:t>
                      </a:r>
                      <a:r>
                        <a:rPr lang="ru-RU" sz="2000" b="0" dirty="0">
                          <a:effectLst/>
                        </a:rPr>
                        <a:t>образовательную </a:t>
                      </a:r>
                      <a:r>
                        <a:rPr lang="ru-RU" sz="2000" b="0" dirty="0" smtClean="0">
                          <a:effectLst/>
                        </a:rPr>
                        <a:t>программу…</a:t>
                      </a:r>
                      <a:endParaRPr lang="ru-RU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Указано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1099634525"/>
                  </a:ext>
                </a:extLst>
              </a:tr>
              <a:tr h="403673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</a:rPr>
                        <a:t>III. Место осуществления Гражданином трудовой деятельности </a:t>
                      </a:r>
                      <a:r>
                        <a:rPr lang="ru-RU" sz="2000" b="0" baseline="0" dirty="0" smtClean="0"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effectLst/>
                        </a:rPr>
                        <a:t>в </a:t>
                      </a:r>
                      <a:r>
                        <a:rPr lang="ru-RU" sz="2000" b="0" dirty="0">
                          <a:effectLst/>
                        </a:rPr>
                        <a:t>соответствии с квалификацией, полученной в результате </a:t>
                      </a:r>
                      <a:r>
                        <a:rPr lang="ru-RU" sz="2000" b="0" dirty="0" smtClean="0">
                          <a:effectLst/>
                        </a:rPr>
                        <a:t>освоения </a:t>
                      </a:r>
                      <a:r>
                        <a:rPr lang="ru-RU" sz="2000" b="0" dirty="0">
                          <a:effectLst/>
                        </a:rPr>
                        <a:t>образовательной программы, срок </a:t>
                      </a:r>
                      <a:r>
                        <a:rPr lang="ru-RU" sz="2000" b="0" dirty="0" smtClean="0">
                          <a:effectLst/>
                        </a:rPr>
                        <a:t>трудоустройства и </a:t>
                      </a:r>
                      <a:r>
                        <a:rPr lang="ru-RU" sz="2000" b="0" dirty="0">
                          <a:effectLst/>
                        </a:rPr>
                        <a:t>осуществления трудовой деятельности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1464200"/>
                  </a:ext>
                </a:extLst>
              </a:tr>
              <a:tr h="87773">
                <a:tc>
                  <a:txBody>
                    <a:bodyPr/>
                    <a:lstStyle/>
                    <a:p>
                      <a:pPr marL="361950" indent="0" algn="l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 Место осуществление гражданином трудовой деятельности…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указано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2106441808"/>
                  </a:ext>
                </a:extLst>
              </a:tr>
              <a:tr h="87773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Характеристики осуществления трудовой деятельности…</a:t>
                      </a: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указаны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3321546094"/>
                  </a:ext>
                </a:extLst>
              </a:tr>
              <a:tr h="87773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Вид (виды) экономической деятельности…</a:t>
                      </a: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указан(ы) ОКВЭД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3148406720"/>
                  </a:ext>
                </a:extLst>
              </a:tr>
              <a:tr h="87773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Условия оплаты труда…</a:t>
                      </a: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указаны</a:t>
                      </a:r>
                      <a:endParaRPr lang="ru-RU" sz="20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2611248654"/>
                  </a:ext>
                </a:extLst>
              </a:tr>
              <a:tr h="87773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Гражданин и организация… </a:t>
                      </a: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указан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заключения договора о трудоустройстве</a:t>
                      </a: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1189218260"/>
                  </a:ext>
                </a:extLst>
              </a:tr>
              <a:tr h="87773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Срок осуществления гражданином трудовой деятельности</a:t>
                      </a: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указан</a:t>
                      </a:r>
                      <a:endParaRPr lang="ru-RU" sz="20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1031453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97056"/>
              </p:ext>
            </p:extLst>
          </p:nvPr>
        </p:nvGraphicFramePr>
        <p:xfrm>
          <a:off x="171450" y="171444"/>
          <a:ext cx="11849099" cy="48768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504887">
                  <a:extLst>
                    <a:ext uri="{9D8B030D-6E8A-4147-A177-3AD203B41FA5}">
                      <a16:colId xmlns:a16="http://schemas.microsoft.com/office/drawing/2014/main" xmlns="" val="2009250584"/>
                    </a:ext>
                  </a:extLst>
                </a:gridCol>
                <a:gridCol w="4344212">
                  <a:extLst>
                    <a:ext uri="{9D8B030D-6E8A-4147-A177-3AD203B41FA5}">
                      <a16:colId xmlns:a16="http://schemas.microsoft.com/office/drawing/2014/main" xmlns="" val="434477777"/>
                    </a:ext>
                  </a:extLst>
                </a:gridCol>
              </a:tblGrid>
              <a:tr h="87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Правильно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Ошибка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670608167"/>
                  </a:ext>
                </a:extLst>
              </a:tr>
              <a:tr h="10091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IV. Права и обязанности Заказчика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5193975"/>
                  </a:ext>
                </a:extLst>
              </a:tr>
              <a:tr h="259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Заказчик обязан:</a:t>
                      </a:r>
                    </a:p>
                    <a:p>
                      <a:pPr marL="361950" indent="0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а) предоставить Гражданину следующие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меры поддержки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:…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указаны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1218584577"/>
                  </a:ext>
                </a:extLst>
              </a:tr>
              <a:tr h="259504">
                <a:tc>
                  <a:txBody>
                    <a:bodyPr/>
                    <a:lstStyle/>
                    <a:p>
                      <a:pPr marL="361950" indent="0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б) 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2000" b="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трудоустройство…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указано</a:t>
                      </a:r>
                      <a:endParaRPr lang="ru-RU" sz="20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1076735923"/>
                  </a:ext>
                </a:extLst>
              </a:tr>
              <a:tr h="10091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V. Права и обязанности гражданина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9732239"/>
                  </a:ext>
                </a:extLst>
              </a:tr>
              <a:tr h="1124513">
                <a:tc>
                  <a:txBody>
                    <a:bodyPr/>
                    <a:lstStyle/>
                    <a:p>
                      <a:pPr marL="361950" indent="0" algn="l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1. Гражданин обязан </a:t>
                      </a:r>
                    </a:p>
                    <a:p>
                      <a:pPr marL="361950" indent="0" algn="l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е)___________________________________________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Возместить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 Заказчику в течение 3 (трех) месяцев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расходы, связанные с предоставлением ему мер социальной поддержки, а также 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выплатить штраф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двукратном размере расходов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, связанных с предоставлением ему мер социальной поддержки, в случае неисполнения обязательств по трудоустройству, предусмотренных Договором.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3504739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4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301482"/>
              </p:ext>
            </p:extLst>
          </p:nvPr>
        </p:nvGraphicFramePr>
        <p:xfrm>
          <a:off x="171450" y="142869"/>
          <a:ext cx="11849099" cy="577269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504887">
                  <a:extLst>
                    <a:ext uri="{9D8B030D-6E8A-4147-A177-3AD203B41FA5}">
                      <a16:colId xmlns:a16="http://schemas.microsoft.com/office/drawing/2014/main" xmlns="" val="2009250584"/>
                    </a:ext>
                  </a:extLst>
                </a:gridCol>
                <a:gridCol w="4344212">
                  <a:extLst>
                    <a:ext uri="{9D8B030D-6E8A-4147-A177-3AD203B41FA5}">
                      <a16:colId xmlns:a16="http://schemas.microsoft.com/office/drawing/2014/main" xmlns="" val="434477777"/>
                    </a:ext>
                  </a:extLst>
                </a:gridCol>
              </a:tblGrid>
              <a:tr h="87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Правильно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Ошибка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670608167"/>
                  </a:ext>
                </a:extLst>
              </a:tr>
              <a:tr h="10091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VIII. Ответственность сторон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9726524"/>
                  </a:ext>
                </a:extLst>
              </a:tr>
              <a:tr h="519006">
                <a:tc>
                  <a:txBody>
                    <a:bodyPr/>
                    <a:lstStyle/>
                    <a:p>
                      <a:pPr marL="0" indent="180975"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1. За 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неисполнение или ненадлежащее исполнение своих обязательств по настоящему договору стороны несут ответственность в соответствии с законодательством Российской Федерации, в том числе в соответствии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с частью 6 статьи 71.1 Федерального закона "Об образовании в Российской Федерации".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Неправильный номер статьи ФЗ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2629689272"/>
                  </a:ext>
                </a:extLst>
              </a:tr>
              <a:tr h="87773">
                <a:tc>
                  <a:txBody>
                    <a:bodyPr/>
                    <a:lstStyle/>
                    <a:p>
                      <a:pPr marL="0" indent="180975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2. Заказчик в случа</a:t>
                      </a:r>
                      <a:r>
                        <a:rPr lang="ru-RU" sz="2000" b="0" baseline="0" dirty="0" smtClean="0">
                          <a:effectLst/>
                          <a:latin typeface="+mn-lt"/>
                        </a:rPr>
                        <a:t>е …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, в срок _______ и в порядке... 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указан</a:t>
                      </a:r>
                      <a:endParaRPr lang="ru-RU" sz="20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473428758"/>
                  </a:ext>
                </a:extLst>
              </a:tr>
              <a:tr h="87773">
                <a:tc>
                  <a:txBody>
                    <a:bodyPr/>
                    <a:lstStyle/>
                    <a:p>
                      <a:pPr marL="0" indent="180975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Гражданин в случае</a:t>
                      </a:r>
                      <a:r>
                        <a:rPr lang="ru-RU" sz="2000" b="0" baseline="0" dirty="0" smtClean="0">
                          <a:effectLst/>
                          <a:latin typeface="+mn-lt"/>
                        </a:rPr>
                        <a:t> …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, в срок _______ и в порядке... 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указан</a:t>
                      </a:r>
                      <a:endParaRPr lang="ru-RU" sz="20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4275495735"/>
                  </a:ext>
                </a:extLst>
              </a:tr>
              <a:tr h="10091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</a:rPr>
                        <a:t>IX. Заключительные положения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1774997"/>
                  </a:ext>
                </a:extLst>
              </a:tr>
              <a:tr h="259504">
                <a:tc>
                  <a:txBody>
                    <a:bodyPr/>
                    <a:lstStyle/>
                    <a:p>
                      <a:pPr marL="0" indent="180975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1. Настоящий 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договор составлен в 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___ 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экземплярах, имеющих одинаковую силу,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по одному экземпляру для каждой из сторон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.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3-ий экземпляр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 для Университета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250199297"/>
                  </a:ext>
                </a:extLst>
              </a:tr>
              <a:tr h="302753">
                <a:tc>
                  <a:txBody>
                    <a:bodyPr/>
                    <a:lstStyle/>
                    <a:p>
                      <a:pPr marL="0" indent="180975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2. Настоящий 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договор вступает в силу с «___» 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________ </a:t>
                      </a:r>
                      <a:r>
                        <a:rPr lang="ru-RU" sz="2000" b="0" dirty="0">
                          <a:effectLst/>
                          <a:latin typeface="+mn-lt"/>
                        </a:rPr>
                        <a:t>2019 г. 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и …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 июля - 1 сентября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2805053002"/>
                  </a:ext>
                </a:extLst>
              </a:tr>
              <a:tr h="591090">
                <a:tc>
                  <a:txBody>
                    <a:bodyPr/>
                    <a:lstStyle/>
                    <a:p>
                      <a:pPr marL="0" indent="180975" algn="just"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В 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случае </a:t>
                      </a:r>
                      <a:r>
                        <a:rPr lang="ru-RU" sz="2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непоступления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Гражданина 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целевое обучение в пределах квоты приема на целевое обучение по образовательной программе до «___» _________ 2019 г. настоящий договор расторгается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указана</a:t>
                      </a:r>
                      <a:endParaRPr lang="ru-RU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179027725"/>
                  </a:ext>
                </a:extLst>
              </a:tr>
              <a:tr h="591090">
                <a:tc>
                  <a:txBody>
                    <a:bodyPr/>
                    <a:lstStyle/>
                    <a:p>
                      <a:pPr marL="0" indent="180975" algn="just"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Настоящий догов _</a:t>
                      </a:r>
                      <a:r>
                        <a:rPr lang="ru-RU" sz="2000" b="0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может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 расторгнут по соглашению сторон</a:t>
                      </a:r>
                      <a:endParaRPr lang="ru-RU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897" marR="168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7" marR="16897" marT="0" marB="0" anchor="ctr"/>
                </a:tc>
                <a:extLst>
                  <a:ext uri="{0D108BD9-81ED-4DB2-BD59-A6C34878D82A}">
                    <a16:rowId xmlns:a16="http://schemas.microsoft.com/office/drawing/2014/main" xmlns="" val="348356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8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8387" y="114300"/>
            <a:ext cx="7515225" cy="5619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Соглашение с МГТУ им. Н. Э. Баумана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1108480"/>
              </p:ext>
            </p:extLst>
          </p:nvPr>
        </p:nvGraphicFramePr>
        <p:xfrm>
          <a:off x="377825" y="759354"/>
          <a:ext cx="1143635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00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316</TotalTime>
  <Words>615</Words>
  <Application>Microsoft Office PowerPoint</Application>
  <PresentationFormat>Произвольный</PresentationFormat>
  <Paragraphs>92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Небеса</vt:lpstr>
      <vt:lpstr>Итоги набора на целевое обучение и перспективы развития взаимодействия с организациями</vt:lpstr>
      <vt:lpstr>ошибки в договорах о целевом обучении</vt:lpstr>
      <vt:lpstr>Презентация PowerPoint</vt:lpstr>
      <vt:lpstr>Презентация PowerPoint</vt:lpstr>
      <vt:lpstr>Презентация PowerPoint</vt:lpstr>
      <vt:lpstr>Соглашение с МГТУ им. Н. Э. Баумана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набора на целевое обучение и перспективы развития взаимодействия с организациями ОПК</dc:title>
  <dc:creator>Алексей Сергеев</dc:creator>
  <cp:lastModifiedBy>Анна</cp:lastModifiedBy>
  <cp:revision>38</cp:revision>
  <cp:lastPrinted>2019-11-21T12:29:18Z</cp:lastPrinted>
  <dcterms:created xsi:type="dcterms:W3CDTF">2019-11-20T15:18:52Z</dcterms:created>
  <dcterms:modified xsi:type="dcterms:W3CDTF">2019-11-28T12:29:26Z</dcterms:modified>
</cp:coreProperties>
</file>